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297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16" r:id="rId26"/>
    <p:sldId id="320" r:id="rId27"/>
    <p:sldId id="319" r:id="rId28"/>
    <p:sldId id="318" r:id="rId29"/>
    <p:sldId id="317" r:id="rId30"/>
    <p:sldId id="321" r:id="rId31"/>
    <p:sldId id="322" r:id="rId32"/>
    <p:sldId id="325" r:id="rId33"/>
    <p:sldId id="324" r:id="rId34"/>
    <p:sldId id="313" r:id="rId35"/>
    <p:sldId id="329" r:id="rId36"/>
    <p:sldId id="326" r:id="rId37"/>
    <p:sldId id="330" r:id="rId38"/>
    <p:sldId id="327" r:id="rId39"/>
    <p:sldId id="340" r:id="rId40"/>
    <p:sldId id="339" r:id="rId41"/>
    <p:sldId id="323" r:id="rId42"/>
    <p:sldId id="332" r:id="rId43"/>
    <p:sldId id="335" r:id="rId44"/>
    <p:sldId id="334" r:id="rId45"/>
    <p:sldId id="331" r:id="rId46"/>
    <p:sldId id="333" r:id="rId47"/>
    <p:sldId id="336" r:id="rId48"/>
    <p:sldId id="337" r:id="rId49"/>
    <p:sldId id="338" r:id="rId50"/>
    <p:sldId id="344" r:id="rId51"/>
    <p:sldId id="342" r:id="rId52"/>
    <p:sldId id="343" r:id="rId53"/>
    <p:sldId id="282" r:id="rId54"/>
    <p:sldId id="258" r:id="rId55"/>
    <p:sldId id="259" r:id="rId56"/>
    <p:sldId id="260" r:id="rId57"/>
    <p:sldId id="261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991310" y="2047555"/>
            <a:ext cx="316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Follow along here: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601378" y="2521058"/>
            <a:ext cx="242066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414139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268550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pic>
        <p:nvPicPr>
          <p:cNvPr id="4" name="Picture 3" descr="A tree with a mountain in the background&#10;&#10;Description automatically generated">
            <a:extLst>
              <a:ext uri="{FF2B5EF4-FFF2-40B4-BE49-F238E27FC236}">
                <a16:creationId xmlns:a16="http://schemas.microsoft.com/office/drawing/2014/main" id="{35FCBAF6-0111-7642-A0E1-D44D4D1E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7" y="581891"/>
            <a:ext cx="2951018" cy="2213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E12D65-F1D2-0A46-8C40-0C012A8C30B5}"/>
              </a:ext>
            </a:extLst>
          </p:cNvPr>
          <p:cNvSpPr txBox="1"/>
          <p:nvPr/>
        </p:nvSpPr>
        <p:spPr>
          <a:xfrm>
            <a:off x="893617" y="2795155"/>
            <a:ext cx="383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venir Book" panose="02000503020000020003" pitchFamily="2" charset="0"/>
              </a:rPr>
              <a:t>Kogelberg</a:t>
            </a:r>
            <a:r>
              <a:rPr lang="en-US" dirty="0">
                <a:latin typeface="Avenir Book" panose="02000503020000020003" pitchFamily="2" charset="0"/>
              </a:rPr>
              <a:t> NR, </a:t>
            </a:r>
            <a:r>
              <a:rPr lang="en-GB" dirty="0">
                <a:latin typeface="Avenir Book" panose="02000503020000020003" pitchFamily="2" charset="0"/>
              </a:rPr>
              <a:t>2019, R. van Mazijk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7" name="Picture 6" descr="A picture containing outdoor, grass, rock, mountain&#10;&#10;Description automatically generated">
            <a:extLst>
              <a:ext uri="{FF2B5EF4-FFF2-40B4-BE49-F238E27FC236}">
                <a16:creationId xmlns:a16="http://schemas.microsoft.com/office/drawing/2014/main" id="{E6CE6C29-643E-6A48-9917-F3476B1A1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891" y="676418"/>
            <a:ext cx="3730336" cy="1056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B7DC9F-3233-EA45-AAB8-78292A2276AE}"/>
              </a:ext>
            </a:extLst>
          </p:cNvPr>
          <p:cNvSpPr txBox="1"/>
          <p:nvPr/>
        </p:nvSpPr>
        <p:spPr>
          <a:xfrm>
            <a:off x="4010891" y="1808018"/>
            <a:ext cx="386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</a:rPr>
              <a:t>Observation </a:t>
            </a:r>
            <a:r>
              <a:rPr lang="en-GB" dirty="0" err="1">
                <a:latin typeface="Avenir Book" panose="02000503020000020003" pitchFamily="2" charset="0"/>
              </a:rPr>
              <a:t>Pk</a:t>
            </a:r>
            <a:r>
              <a:rPr lang="en-GB" dirty="0">
                <a:latin typeface="Avenir Book" panose="02000503020000020003" pitchFamily="2" charset="0"/>
              </a:rPr>
              <a:t>, 2018, R. van Mazijk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10" name="Picture 9" descr="A field of grass&#10;&#10;Description automatically generated">
            <a:extLst>
              <a:ext uri="{FF2B5EF4-FFF2-40B4-BE49-F238E27FC236}">
                <a16:creationId xmlns:a16="http://schemas.microsoft.com/office/drawing/2014/main" id="{61DEDBCA-59C6-1343-8C8B-9A8F6CAD8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62" y="2289053"/>
            <a:ext cx="3730336" cy="2797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CA0BB0-B11F-D641-AC3D-3E741D9B99DA}"/>
              </a:ext>
            </a:extLst>
          </p:cNvPr>
          <p:cNvSpPr txBox="1"/>
          <p:nvPr/>
        </p:nvSpPr>
        <p:spPr>
          <a:xfrm>
            <a:off x="2952984" y="5335278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venir Book" panose="02000503020000020003" pitchFamily="2" charset="0"/>
              </a:rPr>
              <a:t>Near Pearly Beach, Agulhas Plains, 2018, R. van Mazijk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286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3543</TotalTime>
  <Words>1354</Words>
  <Application>Microsoft Macintosh PowerPoint</Application>
  <PresentationFormat>On-screen Show (4:3)</PresentationFormat>
  <Paragraphs>298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73</cp:revision>
  <dcterms:created xsi:type="dcterms:W3CDTF">2019-05-06T10:04:53Z</dcterms:created>
  <dcterms:modified xsi:type="dcterms:W3CDTF">2019-06-29T10:29:27Z</dcterms:modified>
</cp:coreProperties>
</file>